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3"/>
  </p:notesMasterIdLst>
  <p:sldIdLst>
    <p:sldId id="285" r:id="rId2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Montserrat" panose="020B0604020202020204" charset="0"/>
      <p:regular r:id="rId10"/>
      <p:bold r:id="rId11"/>
      <p:italic r:id="rId12"/>
      <p:boldItalic r:id="rId13"/>
    </p:embeddedFont>
    <p:embeddedFont>
      <p:font typeface="Montserrat " panose="020B0604020202020204" charset="0"/>
      <p:regular r:id="rId14"/>
      <p:bold r:id="rId15"/>
      <p:italic r:id="rId16"/>
      <p:boldItalic r:id="rId17"/>
    </p:embeddedFont>
    <p:embeddedFont>
      <p:font typeface="Montserrat Medium" panose="020B0604020202020204" charset="0"/>
      <p:regular r:id="rId18"/>
      <p: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51"/>
  </p:normalViewPr>
  <p:slideViewPr>
    <p:cSldViewPr snapToGrid="0" snapToObjects="1">
      <p:cViewPr varScale="1">
        <p:scale>
          <a:sx n="75" d="100"/>
          <a:sy n="75" d="100"/>
        </p:scale>
        <p:origin x="742" y="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viewProps" Target="view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ableStyles" Target="tableStyle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4303A2-A03F-9246-BFAF-599540A8B1E7}" type="datetimeFigureOut">
              <a:rPr lang="en-US" smtClean="0"/>
              <a:t>6/24/2020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2504AB-F552-0449-A328-F601C8D72F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143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E57486-B397-D145-AE68-A048ECB3022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17844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8AEF1C-8A73-4741-AD03-603A50284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78800" y="3304800"/>
            <a:ext cx="3985200" cy="1256400"/>
          </a:xfrm>
        </p:spPr>
        <p:txBody>
          <a:bodyPr anchor="b">
            <a:normAutofit/>
          </a:bodyPr>
          <a:lstStyle>
            <a:lvl1pPr algn="ctr">
              <a:defRPr sz="3600" b="1" i="0">
                <a:solidFill>
                  <a:srgbClr val="FF7949"/>
                </a:solidFill>
                <a:latin typeface="Montserrat Medium" pitchFamily="2" charset="77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74AFB2-377C-B54D-BF40-93D0B1B077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8800" y="4993200"/>
            <a:ext cx="3985200" cy="435600"/>
          </a:xfrm>
        </p:spPr>
        <p:txBody>
          <a:bodyPr>
            <a:normAutofit/>
          </a:bodyPr>
          <a:lstStyle>
            <a:lvl1pPr marL="0" indent="0" algn="ctr">
              <a:buNone/>
              <a:defRPr sz="2700" b="0" i="0">
                <a:solidFill>
                  <a:schemeClr val="accent1"/>
                </a:solidFill>
                <a:latin typeface="Montserra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B3274AB4-F577-B34B-B23B-B40C37A99916}"/>
              </a:ext>
            </a:extLst>
          </p:cNvPr>
          <p:cNvSpPr/>
          <p:nvPr userDrawn="1"/>
        </p:nvSpPr>
        <p:spPr>
          <a:xfrm>
            <a:off x="7864685" y="1963762"/>
            <a:ext cx="2358870" cy="88096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6">
            <a:extLst>
              <a:ext uri="{FF2B5EF4-FFF2-40B4-BE49-F238E27FC236}">
                <a16:creationId xmlns:a16="http://schemas.microsoft.com/office/drawing/2014/main" id="{0E8A5640-8FC6-8642-9F0D-E4BBE6D57AC3}"/>
              </a:ext>
            </a:extLst>
          </p:cNvPr>
          <p:cNvSpPr/>
          <p:nvPr userDrawn="1"/>
        </p:nvSpPr>
        <p:spPr>
          <a:xfrm>
            <a:off x="7678942" y="4878514"/>
            <a:ext cx="3929379" cy="0"/>
          </a:xfrm>
          <a:custGeom>
            <a:avLst/>
            <a:gdLst/>
            <a:ahLst/>
            <a:cxnLst/>
            <a:rect l="l" t="t" r="r" b="b"/>
            <a:pathLst>
              <a:path w="3929379">
                <a:moveTo>
                  <a:pt x="0" y="0"/>
                </a:moveTo>
                <a:lnTo>
                  <a:pt x="3928910" y="0"/>
                </a:lnTo>
              </a:path>
            </a:pathLst>
          </a:custGeom>
          <a:ln w="9525">
            <a:solidFill>
              <a:srgbClr val="006C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42D70AF2-EB00-2A45-9E2E-5363BC408490}"/>
              </a:ext>
            </a:extLst>
          </p:cNvPr>
          <p:cNvSpPr/>
          <p:nvPr userDrawn="1"/>
        </p:nvSpPr>
        <p:spPr>
          <a:xfrm>
            <a:off x="7678942" y="5525244"/>
            <a:ext cx="3929379" cy="0"/>
          </a:xfrm>
          <a:custGeom>
            <a:avLst/>
            <a:gdLst/>
            <a:ahLst/>
            <a:cxnLst/>
            <a:rect l="l" t="t" r="r" b="b"/>
            <a:pathLst>
              <a:path w="3929379">
                <a:moveTo>
                  <a:pt x="0" y="0"/>
                </a:moveTo>
                <a:lnTo>
                  <a:pt x="3928910" y="0"/>
                </a:lnTo>
              </a:path>
            </a:pathLst>
          </a:custGeom>
          <a:ln w="9525">
            <a:solidFill>
              <a:srgbClr val="006C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1B9A09-5929-1042-BCFC-D72AD62F68BD}"/>
              </a:ext>
            </a:extLst>
          </p:cNvPr>
          <p:cNvSpPr txBox="1"/>
          <p:nvPr userDrawn="1"/>
        </p:nvSpPr>
        <p:spPr>
          <a:xfrm>
            <a:off x="7678942" y="5729957"/>
            <a:ext cx="31224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rgbClr val="006BB0"/>
                </a:solidFill>
                <a:latin typeface="Montserrat" panose="00000500000000000000" pitchFamily="2" charset="0"/>
              </a:rPr>
              <a:t>www.agilenetsystems.com</a:t>
            </a:r>
            <a:endParaRPr lang="en-US" sz="1400" dirty="0">
              <a:solidFill>
                <a:srgbClr val="006BB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2926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69DF3153-7B4E-D04C-9D09-2B169610DB89}"/>
              </a:ext>
            </a:extLst>
          </p:cNvPr>
          <p:cNvSpPr/>
          <p:nvPr userDrawn="1"/>
        </p:nvSpPr>
        <p:spPr>
          <a:xfrm>
            <a:off x="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0C4089"/>
          </a:solidFill>
          <a:ln>
            <a:solidFill>
              <a:srgbClr val="032F6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685D4D-F593-A844-B514-18A16D2B51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0800" y="460800"/>
            <a:ext cx="10515600" cy="475200"/>
          </a:xfrm>
        </p:spPr>
        <p:txBody>
          <a:bodyPr>
            <a:normAutofit/>
          </a:bodyPr>
          <a:lstStyle>
            <a:lvl1pPr marL="12700" algn="l">
              <a:lnSpc>
                <a:spcPct val="100000"/>
              </a:lnSpc>
              <a:spcBef>
                <a:spcPts val="100"/>
              </a:spcBef>
              <a:defRPr sz="3000" b="0">
                <a:latin typeface="Montserrat" pitchFamily="2" charset="77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200" dirty="0">
                <a:solidFill>
                  <a:srgbClr val="FFFFFF"/>
                </a:solidFill>
                <a:latin typeface="Montserrat "/>
                <a:cs typeface="Calibri"/>
              </a:rPr>
              <a:t>LOREM </a:t>
            </a:r>
            <a:r>
              <a:rPr lang="en-IN" sz="3200" b="1" dirty="0">
                <a:solidFill>
                  <a:srgbClr val="5CCCFF"/>
                </a:solidFill>
                <a:latin typeface="Montserrat "/>
              </a:rPr>
              <a:t>IPSUM</a:t>
            </a:r>
            <a:endParaRPr lang="en-IN" sz="3200" b="1" dirty="0">
              <a:latin typeface="Montserrat "/>
              <a:cs typeface="Calibri"/>
            </a:endParaRPr>
          </a:p>
        </p:txBody>
      </p:sp>
      <p:sp>
        <p:nvSpPr>
          <p:cNvPr id="6" name="object 22">
            <a:extLst>
              <a:ext uri="{FF2B5EF4-FFF2-40B4-BE49-F238E27FC236}">
                <a16:creationId xmlns:a16="http://schemas.microsoft.com/office/drawing/2014/main" id="{26D0948F-97AA-AE45-9FBE-81BE3867D234}"/>
              </a:ext>
            </a:extLst>
          </p:cNvPr>
          <p:cNvSpPr/>
          <p:nvPr userDrawn="1"/>
        </p:nvSpPr>
        <p:spPr>
          <a:xfrm>
            <a:off x="11574570" y="6321730"/>
            <a:ext cx="382111" cy="3529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20">
            <a:extLst>
              <a:ext uri="{FF2B5EF4-FFF2-40B4-BE49-F238E27FC236}">
                <a16:creationId xmlns:a16="http://schemas.microsoft.com/office/drawing/2014/main" id="{38D33383-41A5-9544-80A2-DC7C35496992}"/>
              </a:ext>
            </a:extLst>
          </p:cNvPr>
          <p:cNvSpPr/>
          <p:nvPr userDrawn="1"/>
        </p:nvSpPr>
        <p:spPr>
          <a:xfrm>
            <a:off x="757936" y="1131472"/>
            <a:ext cx="485775" cy="0"/>
          </a:xfrm>
          <a:custGeom>
            <a:avLst/>
            <a:gdLst/>
            <a:ahLst/>
            <a:cxnLst/>
            <a:rect l="l" t="t" r="r" b="b"/>
            <a:pathLst>
              <a:path w="485775">
                <a:moveTo>
                  <a:pt x="0" y="0"/>
                </a:moveTo>
                <a:lnTo>
                  <a:pt x="485648" y="0"/>
                </a:lnTo>
              </a:path>
            </a:pathLst>
          </a:custGeom>
          <a:ln w="25400">
            <a:solidFill>
              <a:srgbClr val="019BE0"/>
            </a:solidFill>
          </a:ln>
        </p:spPr>
        <p:txBody>
          <a:bodyPr wrap="square" lIns="0" tIns="0" rIns="0" bIns="0" rtlCol="0"/>
          <a:lstStyle/>
          <a:p>
            <a:endParaRPr>
              <a:latin typeface="Montserrat" panose="00000500000000000000" pitchFamily="2" charset="0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4B9FDA8-AD28-1C44-9876-4CC5C4F1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8800" y="6393600"/>
            <a:ext cx="381600" cy="365125"/>
          </a:xfrm>
        </p:spPr>
        <p:txBody>
          <a:bodyPr/>
          <a:lstStyle>
            <a:lvl1pPr>
              <a:defRPr sz="80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defRPr>
            </a:lvl1pPr>
          </a:lstStyle>
          <a:p>
            <a:fld id="{303A093A-7E6B-5C40-AA0D-E47B16434F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BCA65A-50F7-C54C-ADEF-A7C6F74A8F4C}"/>
              </a:ext>
            </a:extLst>
          </p:cNvPr>
          <p:cNvSpPr txBox="1"/>
          <p:nvPr userDrawn="1"/>
        </p:nvSpPr>
        <p:spPr>
          <a:xfrm>
            <a:off x="354611" y="6486804"/>
            <a:ext cx="324479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Copyright © 2019 | </a:t>
            </a:r>
            <a:r>
              <a:rPr lang="en-IN" sz="700" dirty="0">
                <a:solidFill>
                  <a:srgbClr val="2A97D4"/>
                </a:solidFill>
                <a:latin typeface="Montserrat" pitchFamily="2" charset="77"/>
                <a:cs typeface="Calibri"/>
              </a:rPr>
              <a:t>AGILE NETWORKS SYSTEMS </a:t>
            </a: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| All Rights Reserved</a:t>
            </a:r>
          </a:p>
        </p:txBody>
      </p:sp>
      <p:sp>
        <p:nvSpPr>
          <p:cNvPr id="10" name="object 23">
            <a:extLst>
              <a:ext uri="{FF2B5EF4-FFF2-40B4-BE49-F238E27FC236}">
                <a16:creationId xmlns:a16="http://schemas.microsoft.com/office/drawing/2014/main" id="{ACA76F71-0764-8D4F-8383-45ADF9A9B088}"/>
              </a:ext>
            </a:extLst>
          </p:cNvPr>
          <p:cNvSpPr/>
          <p:nvPr userDrawn="1"/>
        </p:nvSpPr>
        <p:spPr>
          <a:xfrm flipV="1">
            <a:off x="3599410" y="6515711"/>
            <a:ext cx="7507187" cy="61561"/>
          </a:xfrm>
          <a:custGeom>
            <a:avLst/>
            <a:gdLst/>
            <a:ahLst/>
            <a:cxnLst/>
            <a:rect l="l" t="t" r="r" b="b"/>
            <a:pathLst>
              <a:path w="7635875">
                <a:moveTo>
                  <a:pt x="0" y="0"/>
                </a:moveTo>
                <a:lnTo>
                  <a:pt x="7635748" y="0"/>
                </a:lnTo>
              </a:path>
            </a:pathLst>
          </a:custGeom>
          <a:ln w="63500" cap="rnd">
            <a:solidFill>
              <a:srgbClr val="032F6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54C9C85-D730-0645-8ADE-C3E6047822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0800" y="1326945"/>
            <a:ext cx="5181600" cy="478845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2497EABB-FF85-014A-959C-55CE163060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4800" y="1326945"/>
            <a:ext cx="5181600" cy="478845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51810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67DACAA-C349-F649-9FE2-5832C690B8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4288" y="-57153"/>
            <a:ext cx="12206288" cy="69865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8AEF1C-8A73-4741-AD03-603A5028459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200" y="2530800"/>
            <a:ext cx="3207600" cy="1890000"/>
          </a:xfrm>
        </p:spPr>
        <p:txBody>
          <a:bodyPr lIns="0" rIns="0" anchor="b">
            <a:noAutofit/>
          </a:bodyPr>
          <a:lstStyle>
            <a:lvl1pPr algn="ctr">
              <a:defRPr sz="6800" b="1" i="0">
                <a:solidFill>
                  <a:srgbClr val="FF7949"/>
                </a:solidFill>
                <a:latin typeface="Montserrat Medium" pitchFamily="2" charset="77"/>
              </a:defRPr>
            </a:lvl1pPr>
          </a:lstStyle>
          <a:p>
            <a:r>
              <a:rPr lang="en-US" dirty="0"/>
              <a:t>BREAK SLIDE</a:t>
            </a:r>
          </a:p>
        </p:txBody>
      </p:sp>
      <p:sp>
        <p:nvSpPr>
          <p:cNvPr id="9" name="object 6">
            <a:extLst>
              <a:ext uri="{FF2B5EF4-FFF2-40B4-BE49-F238E27FC236}">
                <a16:creationId xmlns:a16="http://schemas.microsoft.com/office/drawing/2014/main" id="{7145019B-2B00-CA4F-AE32-485FA5596453}"/>
              </a:ext>
            </a:extLst>
          </p:cNvPr>
          <p:cNvSpPr/>
          <p:nvPr userDrawn="1"/>
        </p:nvSpPr>
        <p:spPr>
          <a:xfrm flipV="1">
            <a:off x="8074019" y="2323750"/>
            <a:ext cx="3041394" cy="178541"/>
          </a:xfrm>
          <a:custGeom>
            <a:avLst/>
            <a:gdLst/>
            <a:ahLst/>
            <a:cxnLst/>
            <a:rect l="l" t="t" r="r" b="b"/>
            <a:pathLst>
              <a:path w="3929379">
                <a:moveTo>
                  <a:pt x="0" y="0"/>
                </a:moveTo>
                <a:lnTo>
                  <a:pt x="3928910" y="0"/>
                </a:lnTo>
              </a:path>
            </a:pathLst>
          </a:custGeom>
          <a:ln w="9525">
            <a:solidFill>
              <a:srgbClr val="006C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6">
            <a:extLst>
              <a:ext uri="{FF2B5EF4-FFF2-40B4-BE49-F238E27FC236}">
                <a16:creationId xmlns:a16="http://schemas.microsoft.com/office/drawing/2014/main" id="{22218539-5B70-3941-85BB-4D3B8E5F987E}"/>
              </a:ext>
            </a:extLst>
          </p:cNvPr>
          <p:cNvSpPr/>
          <p:nvPr userDrawn="1"/>
        </p:nvSpPr>
        <p:spPr>
          <a:xfrm flipV="1">
            <a:off x="8074019" y="4177168"/>
            <a:ext cx="3041394" cy="178541"/>
          </a:xfrm>
          <a:custGeom>
            <a:avLst/>
            <a:gdLst/>
            <a:ahLst/>
            <a:cxnLst/>
            <a:rect l="l" t="t" r="r" b="b"/>
            <a:pathLst>
              <a:path w="3929379">
                <a:moveTo>
                  <a:pt x="0" y="0"/>
                </a:moveTo>
                <a:lnTo>
                  <a:pt x="3928910" y="0"/>
                </a:lnTo>
              </a:path>
            </a:pathLst>
          </a:custGeom>
          <a:ln w="9525">
            <a:solidFill>
              <a:srgbClr val="006CA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01634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F5B1C708-924A-724E-9A88-6120FCD750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8" y="0"/>
            <a:ext cx="1219064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8AEF1C-8A73-4741-AD03-603A50284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200" y="3672000"/>
            <a:ext cx="4118400" cy="1256400"/>
          </a:xfrm>
        </p:spPr>
        <p:txBody>
          <a:bodyPr anchor="b">
            <a:normAutofit/>
          </a:bodyPr>
          <a:lstStyle>
            <a:lvl1pPr algn="ctr">
              <a:defRPr sz="3600" b="1" i="0">
                <a:solidFill>
                  <a:srgbClr val="FF7949"/>
                </a:solidFill>
                <a:latin typeface="Montserrat Medium" pitchFamily="2" charset="77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74AFB2-377C-B54D-BF40-93D0B1B077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9200" y="5364000"/>
            <a:ext cx="3744000" cy="396000"/>
          </a:xfrm>
        </p:spPr>
        <p:txBody>
          <a:bodyPr>
            <a:normAutofit/>
          </a:bodyPr>
          <a:lstStyle>
            <a:lvl1pPr marL="0" indent="0" algn="ctr">
              <a:buNone/>
              <a:defRPr sz="2700" b="0" i="0">
                <a:solidFill>
                  <a:schemeClr val="accent1"/>
                </a:solidFill>
                <a:latin typeface="Montserra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B080F2-7963-1240-8300-E7628E259CC1}"/>
              </a:ext>
            </a:extLst>
          </p:cNvPr>
          <p:cNvSpPr txBox="1"/>
          <p:nvPr userDrawn="1"/>
        </p:nvSpPr>
        <p:spPr>
          <a:xfrm>
            <a:off x="349324" y="6097995"/>
            <a:ext cx="3643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rgbClr val="006BB0"/>
                </a:solidFill>
                <a:latin typeface="Montserrat" panose="00000500000000000000" pitchFamily="2" charset="0"/>
              </a:rPr>
              <a:t>www.agilenetsystems.com</a:t>
            </a:r>
            <a:endParaRPr lang="en-US" sz="1400" dirty="0">
              <a:solidFill>
                <a:srgbClr val="006BB0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098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5289B5-917A-5645-AADA-5DCBE56BE0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2865" y="-14288"/>
            <a:ext cx="12394684" cy="7029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D8AEF1C-8A73-4741-AD03-603A502845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200" y="3672000"/>
            <a:ext cx="4118400" cy="1256400"/>
          </a:xfrm>
        </p:spPr>
        <p:txBody>
          <a:bodyPr anchor="b">
            <a:normAutofit/>
          </a:bodyPr>
          <a:lstStyle>
            <a:lvl1pPr algn="ctr">
              <a:defRPr sz="3600" b="1" i="0">
                <a:solidFill>
                  <a:schemeClr val="bg1"/>
                </a:solidFill>
                <a:latin typeface="Montserrat Medium" pitchFamily="2" charset="77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74AFB2-377C-B54D-BF40-93D0B1B077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9200" y="5364000"/>
            <a:ext cx="3744000" cy="396000"/>
          </a:xfrm>
        </p:spPr>
        <p:txBody>
          <a:bodyPr>
            <a:normAutofit/>
          </a:bodyPr>
          <a:lstStyle>
            <a:lvl1pPr marL="0" indent="0" algn="ctr">
              <a:buNone/>
              <a:defRPr sz="2700" b="0" i="0">
                <a:solidFill>
                  <a:schemeClr val="bg1"/>
                </a:solidFill>
                <a:latin typeface="Montserra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B080F2-7963-1240-8300-E7628E259CC1}"/>
              </a:ext>
            </a:extLst>
          </p:cNvPr>
          <p:cNvSpPr txBox="1"/>
          <p:nvPr userDrawn="1"/>
        </p:nvSpPr>
        <p:spPr>
          <a:xfrm>
            <a:off x="349324" y="6097995"/>
            <a:ext cx="3643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Montserrat" panose="00000500000000000000" pitchFamily="2" charset="0"/>
              </a:rPr>
              <a:t>www.agilenetsystems.com</a:t>
            </a:r>
            <a:endParaRPr lang="en-US" sz="14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355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2">
            <a:extLst>
              <a:ext uri="{FF2B5EF4-FFF2-40B4-BE49-F238E27FC236}">
                <a16:creationId xmlns:a16="http://schemas.microsoft.com/office/drawing/2014/main" id="{26D0948F-97AA-AE45-9FBE-81BE3867D234}"/>
              </a:ext>
            </a:extLst>
          </p:cNvPr>
          <p:cNvSpPr/>
          <p:nvPr userDrawn="1"/>
        </p:nvSpPr>
        <p:spPr>
          <a:xfrm>
            <a:off x="11574570" y="6321730"/>
            <a:ext cx="382111" cy="3529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23">
            <a:extLst>
              <a:ext uri="{FF2B5EF4-FFF2-40B4-BE49-F238E27FC236}">
                <a16:creationId xmlns:a16="http://schemas.microsoft.com/office/drawing/2014/main" id="{D31EED7D-C39E-5B4A-B7DA-A13FB2F410B1}"/>
              </a:ext>
            </a:extLst>
          </p:cNvPr>
          <p:cNvSpPr/>
          <p:nvPr userDrawn="1"/>
        </p:nvSpPr>
        <p:spPr>
          <a:xfrm flipV="1">
            <a:off x="3599410" y="6515711"/>
            <a:ext cx="7507187" cy="61561"/>
          </a:xfrm>
          <a:custGeom>
            <a:avLst/>
            <a:gdLst/>
            <a:ahLst/>
            <a:cxnLst/>
            <a:rect l="l" t="t" r="r" b="b"/>
            <a:pathLst>
              <a:path w="7635875">
                <a:moveTo>
                  <a:pt x="0" y="0"/>
                </a:moveTo>
                <a:lnTo>
                  <a:pt x="7635748" y="0"/>
                </a:lnTo>
              </a:path>
            </a:pathLst>
          </a:custGeom>
          <a:ln w="63500" cap="rnd">
            <a:solidFill>
              <a:srgbClr val="EFEF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4B9FDA8-AD28-1C44-9876-4CC5C4F1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8800" y="6393600"/>
            <a:ext cx="381600" cy="365125"/>
          </a:xfrm>
        </p:spPr>
        <p:txBody>
          <a:bodyPr/>
          <a:lstStyle>
            <a:lvl1pPr>
              <a:defRPr sz="800">
                <a:latin typeface="Montserrat" pitchFamily="2" charset="77"/>
              </a:defRPr>
            </a:lvl1pPr>
          </a:lstStyle>
          <a:p>
            <a:fld id="{303A093A-7E6B-5C40-AA0D-E47B16434F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BCA65A-50F7-C54C-ADEF-A7C6F74A8F4C}"/>
              </a:ext>
            </a:extLst>
          </p:cNvPr>
          <p:cNvSpPr txBox="1"/>
          <p:nvPr userDrawn="1"/>
        </p:nvSpPr>
        <p:spPr>
          <a:xfrm>
            <a:off x="354611" y="6486804"/>
            <a:ext cx="324479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Copyright © 2019 | </a:t>
            </a:r>
            <a:r>
              <a:rPr lang="en-IN" sz="700" dirty="0">
                <a:solidFill>
                  <a:srgbClr val="2A97D4"/>
                </a:solidFill>
                <a:latin typeface="Montserrat" pitchFamily="2" charset="77"/>
                <a:cs typeface="Calibri"/>
              </a:rPr>
              <a:t>AGILE NETWORKS SYSTEMS </a:t>
            </a: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|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418705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85D4D-F593-A844-B514-18A16D2B51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0800" y="460800"/>
            <a:ext cx="10515600" cy="475200"/>
          </a:xfrm>
        </p:spPr>
        <p:txBody>
          <a:bodyPr>
            <a:normAutofit/>
          </a:bodyPr>
          <a:lstStyle>
            <a:lvl1pPr marL="12700" algn="l">
              <a:lnSpc>
                <a:spcPct val="100000"/>
              </a:lnSpc>
              <a:spcBef>
                <a:spcPts val="100"/>
              </a:spcBef>
              <a:defRPr sz="3000" b="0">
                <a:latin typeface="Montserrat" pitchFamily="2" charset="77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IN" sz="3000" dirty="0">
                <a:solidFill>
                  <a:srgbClr val="808285"/>
                </a:solidFill>
                <a:latin typeface="Montserrat" panose="00000500000000000000" pitchFamily="2" charset="0"/>
                <a:cs typeface="Calibri"/>
              </a:rPr>
              <a:t>TABLE OF </a:t>
            </a:r>
            <a:r>
              <a:rPr lang="en-IN" sz="3000" b="1" dirty="0">
                <a:solidFill>
                  <a:srgbClr val="0D73B3"/>
                </a:solidFill>
                <a:latin typeface="Montserrat" panose="00000500000000000000" pitchFamily="2" charset="0"/>
              </a:rPr>
              <a:t>CONTENT</a:t>
            </a:r>
          </a:p>
        </p:txBody>
      </p:sp>
      <p:sp>
        <p:nvSpPr>
          <p:cNvPr id="6" name="object 22">
            <a:extLst>
              <a:ext uri="{FF2B5EF4-FFF2-40B4-BE49-F238E27FC236}">
                <a16:creationId xmlns:a16="http://schemas.microsoft.com/office/drawing/2014/main" id="{26D0948F-97AA-AE45-9FBE-81BE3867D234}"/>
              </a:ext>
            </a:extLst>
          </p:cNvPr>
          <p:cNvSpPr/>
          <p:nvPr userDrawn="1"/>
        </p:nvSpPr>
        <p:spPr>
          <a:xfrm>
            <a:off x="11574570" y="6321730"/>
            <a:ext cx="382111" cy="3529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23">
            <a:extLst>
              <a:ext uri="{FF2B5EF4-FFF2-40B4-BE49-F238E27FC236}">
                <a16:creationId xmlns:a16="http://schemas.microsoft.com/office/drawing/2014/main" id="{D31EED7D-C39E-5B4A-B7DA-A13FB2F410B1}"/>
              </a:ext>
            </a:extLst>
          </p:cNvPr>
          <p:cNvSpPr/>
          <p:nvPr userDrawn="1"/>
        </p:nvSpPr>
        <p:spPr>
          <a:xfrm flipV="1">
            <a:off x="3599410" y="6515711"/>
            <a:ext cx="7507187" cy="61561"/>
          </a:xfrm>
          <a:custGeom>
            <a:avLst/>
            <a:gdLst/>
            <a:ahLst/>
            <a:cxnLst/>
            <a:rect l="l" t="t" r="r" b="b"/>
            <a:pathLst>
              <a:path w="7635875">
                <a:moveTo>
                  <a:pt x="0" y="0"/>
                </a:moveTo>
                <a:lnTo>
                  <a:pt x="7635748" y="0"/>
                </a:lnTo>
              </a:path>
            </a:pathLst>
          </a:custGeom>
          <a:ln w="63500" cap="rnd">
            <a:solidFill>
              <a:srgbClr val="EFEF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20">
            <a:extLst>
              <a:ext uri="{FF2B5EF4-FFF2-40B4-BE49-F238E27FC236}">
                <a16:creationId xmlns:a16="http://schemas.microsoft.com/office/drawing/2014/main" id="{38D33383-41A5-9544-80A2-DC7C35496992}"/>
              </a:ext>
            </a:extLst>
          </p:cNvPr>
          <p:cNvSpPr/>
          <p:nvPr userDrawn="1"/>
        </p:nvSpPr>
        <p:spPr>
          <a:xfrm>
            <a:off x="757936" y="1131472"/>
            <a:ext cx="485775" cy="0"/>
          </a:xfrm>
          <a:custGeom>
            <a:avLst/>
            <a:gdLst/>
            <a:ahLst/>
            <a:cxnLst/>
            <a:rect l="l" t="t" r="r" b="b"/>
            <a:pathLst>
              <a:path w="485775">
                <a:moveTo>
                  <a:pt x="0" y="0"/>
                </a:moveTo>
                <a:lnTo>
                  <a:pt x="485648" y="0"/>
                </a:lnTo>
              </a:path>
            </a:pathLst>
          </a:custGeom>
          <a:ln w="25400">
            <a:solidFill>
              <a:srgbClr val="019BE0"/>
            </a:solidFill>
          </a:ln>
        </p:spPr>
        <p:txBody>
          <a:bodyPr wrap="square" lIns="0" tIns="0" rIns="0" bIns="0" rtlCol="0"/>
          <a:lstStyle/>
          <a:p>
            <a:endParaRPr>
              <a:latin typeface="Montserrat" panose="00000500000000000000" pitchFamily="2" charset="0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4B9FDA8-AD28-1C44-9876-4CC5C4F1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8800" y="6393600"/>
            <a:ext cx="381600" cy="365125"/>
          </a:xfrm>
        </p:spPr>
        <p:txBody>
          <a:bodyPr/>
          <a:lstStyle>
            <a:lvl1pPr>
              <a:defRPr sz="800">
                <a:latin typeface="Montserrat" pitchFamily="2" charset="77"/>
              </a:defRPr>
            </a:lvl1pPr>
          </a:lstStyle>
          <a:p>
            <a:fld id="{303A093A-7E6B-5C40-AA0D-E47B16434F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BCA65A-50F7-C54C-ADEF-A7C6F74A8F4C}"/>
              </a:ext>
            </a:extLst>
          </p:cNvPr>
          <p:cNvSpPr txBox="1"/>
          <p:nvPr userDrawn="1"/>
        </p:nvSpPr>
        <p:spPr>
          <a:xfrm>
            <a:off x="354611" y="6486804"/>
            <a:ext cx="324479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Copyright © 2019 | </a:t>
            </a:r>
            <a:r>
              <a:rPr lang="en-IN" sz="700" dirty="0">
                <a:solidFill>
                  <a:srgbClr val="2A97D4"/>
                </a:solidFill>
                <a:latin typeface="Montserrat" pitchFamily="2" charset="77"/>
                <a:cs typeface="Calibri"/>
              </a:rPr>
              <a:t>AGILE NETWORKS SYSTEMS </a:t>
            </a: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| All Rights Reserved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565913E-ABBA-A249-9151-5CD8CD454F8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0250" y="1308100"/>
            <a:ext cx="10515600" cy="4902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0024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85D4D-F593-A844-B514-18A16D2B51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0800" y="460800"/>
            <a:ext cx="10515600" cy="475200"/>
          </a:xfrm>
        </p:spPr>
        <p:txBody>
          <a:bodyPr>
            <a:normAutofit/>
          </a:bodyPr>
          <a:lstStyle>
            <a:lvl1pPr marL="12700" algn="l">
              <a:lnSpc>
                <a:spcPct val="100000"/>
              </a:lnSpc>
              <a:spcBef>
                <a:spcPts val="100"/>
              </a:spcBef>
              <a:defRPr sz="3000" b="0">
                <a:latin typeface="Montserrat" pitchFamily="2" charset="77"/>
              </a:defRPr>
            </a:lvl1pPr>
          </a:lstStyle>
          <a:p>
            <a:pPr marL="12700" algn="l">
              <a:lnSpc>
                <a:spcPct val="100000"/>
              </a:lnSpc>
              <a:spcBef>
                <a:spcPts val="100"/>
              </a:spcBef>
            </a:pPr>
            <a:r>
              <a:rPr lang="en-IN" sz="3000" dirty="0">
                <a:solidFill>
                  <a:srgbClr val="808285"/>
                </a:solidFill>
                <a:latin typeface="Montserrat" panose="00000500000000000000" pitchFamily="2" charset="0"/>
                <a:cs typeface="Calibri"/>
              </a:rPr>
              <a:t>LOREM </a:t>
            </a:r>
            <a:r>
              <a:rPr lang="en-IN" sz="3000" b="1" dirty="0">
                <a:solidFill>
                  <a:srgbClr val="0D73B3"/>
                </a:solidFill>
                <a:latin typeface="Montserrat" panose="00000500000000000000" pitchFamily="2" charset="0"/>
              </a:rPr>
              <a:t>IPSUM</a:t>
            </a:r>
          </a:p>
        </p:txBody>
      </p:sp>
      <p:sp>
        <p:nvSpPr>
          <p:cNvPr id="6" name="object 22">
            <a:extLst>
              <a:ext uri="{FF2B5EF4-FFF2-40B4-BE49-F238E27FC236}">
                <a16:creationId xmlns:a16="http://schemas.microsoft.com/office/drawing/2014/main" id="{26D0948F-97AA-AE45-9FBE-81BE3867D234}"/>
              </a:ext>
            </a:extLst>
          </p:cNvPr>
          <p:cNvSpPr/>
          <p:nvPr userDrawn="1"/>
        </p:nvSpPr>
        <p:spPr>
          <a:xfrm>
            <a:off x="11574570" y="6321730"/>
            <a:ext cx="382111" cy="3529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23">
            <a:extLst>
              <a:ext uri="{FF2B5EF4-FFF2-40B4-BE49-F238E27FC236}">
                <a16:creationId xmlns:a16="http://schemas.microsoft.com/office/drawing/2014/main" id="{D31EED7D-C39E-5B4A-B7DA-A13FB2F410B1}"/>
              </a:ext>
            </a:extLst>
          </p:cNvPr>
          <p:cNvSpPr/>
          <p:nvPr userDrawn="1"/>
        </p:nvSpPr>
        <p:spPr>
          <a:xfrm flipV="1">
            <a:off x="3599410" y="6515711"/>
            <a:ext cx="7507187" cy="61561"/>
          </a:xfrm>
          <a:custGeom>
            <a:avLst/>
            <a:gdLst/>
            <a:ahLst/>
            <a:cxnLst/>
            <a:rect l="l" t="t" r="r" b="b"/>
            <a:pathLst>
              <a:path w="7635875">
                <a:moveTo>
                  <a:pt x="0" y="0"/>
                </a:moveTo>
                <a:lnTo>
                  <a:pt x="7635748" y="0"/>
                </a:lnTo>
              </a:path>
            </a:pathLst>
          </a:custGeom>
          <a:ln w="63500" cap="rnd">
            <a:solidFill>
              <a:srgbClr val="EFEFF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20">
            <a:extLst>
              <a:ext uri="{FF2B5EF4-FFF2-40B4-BE49-F238E27FC236}">
                <a16:creationId xmlns:a16="http://schemas.microsoft.com/office/drawing/2014/main" id="{38D33383-41A5-9544-80A2-DC7C35496992}"/>
              </a:ext>
            </a:extLst>
          </p:cNvPr>
          <p:cNvSpPr/>
          <p:nvPr userDrawn="1"/>
        </p:nvSpPr>
        <p:spPr>
          <a:xfrm>
            <a:off x="757936" y="1131472"/>
            <a:ext cx="485775" cy="0"/>
          </a:xfrm>
          <a:custGeom>
            <a:avLst/>
            <a:gdLst/>
            <a:ahLst/>
            <a:cxnLst/>
            <a:rect l="l" t="t" r="r" b="b"/>
            <a:pathLst>
              <a:path w="485775">
                <a:moveTo>
                  <a:pt x="0" y="0"/>
                </a:moveTo>
                <a:lnTo>
                  <a:pt x="485648" y="0"/>
                </a:lnTo>
              </a:path>
            </a:pathLst>
          </a:custGeom>
          <a:ln w="25400">
            <a:solidFill>
              <a:srgbClr val="019BE0"/>
            </a:solidFill>
          </a:ln>
        </p:spPr>
        <p:txBody>
          <a:bodyPr wrap="square" lIns="0" tIns="0" rIns="0" bIns="0" rtlCol="0"/>
          <a:lstStyle/>
          <a:p>
            <a:endParaRPr>
              <a:latin typeface="Montserrat" panose="00000500000000000000" pitchFamily="2" charset="0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4B9FDA8-AD28-1C44-9876-4CC5C4F1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8800" y="6393600"/>
            <a:ext cx="381600" cy="365125"/>
          </a:xfrm>
        </p:spPr>
        <p:txBody>
          <a:bodyPr/>
          <a:lstStyle>
            <a:lvl1pPr>
              <a:defRPr sz="800">
                <a:latin typeface="Montserrat" pitchFamily="2" charset="77"/>
              </a:defRPr>
            </a:lvl1pPr>
          </a:lstStyle>
          <a:p>
            <a:fld id="{303A093A-7E6B-5C40-AA0D-E47B16434F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BCA65A-50F7-C54C-ADEF-A7C6F74A8F4C}"/>
              </a:ext>
            </a:extLst>
          </p:cNvPr>
          <p:cNvSpPr txBox="1"/>
          <p:nvPr userDrawn="1"/>
        </p:nvSpPr>
        <p:spPr>
          <a:xfrm>
            <a:off x="354611" y="6486804"/>
            <a:ext cx="324479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Copyright © 2019 | </a:t>
            </a:r>
            <a:r>
              <a:rPr lang="en-IN" sz="700" dirty="0">
                <a:solidFill>
                  <a:srgbClr val="2A97D4"/>
                </a:solidFill>
                <a:latin typeface="Montserrat" pitchFamily="2" charset="77"/>
                <a:cs typeface="Calibri"/>
              </a:rPr>
              <a:t>AGILE NETWORKS SYSTEMS </a:t>
            </a: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| All Rights Reserved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10B41B9-81D2-3D43-A25D-A6BB9B4A7E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0800" y="1326945"/>
            <a:ext cx="5181600" cy="4788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57AC6B71-F642-B043-BFC9-EDC03E898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4800" y="1326945"/>
            <a:ext cx="5181600" cy="4788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2737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69DF3153-7B4E-D04C-9D09-2B169610DB89}"/>
              </a:ext>
            </a:extLst>
          </p:cNvPr>
          <p:cNvSpPr/>
          <p:nvPr userDrawn="1"/>
        </p:nvSpPr>
        <p:spPr>
          <a:xfrm>
            <a:off x="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0C4089"/>
          </a:solidFill>
          <a:ln>
            <a:solidFill>
              <a:srgbClr val="032F6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22">
            <a:extLst>
              <a:ext uri="{FF2B5EF4-FFF2-40B4-BE49-F238E27FC236}">
                <a16:creationId xmlns:a16="http://schemas.microsoft.com/office/drawing/2014/main" id="{26D0948F-97AA-AE45-9FBE-81BE3867D234}"/>
              </a:ext>
            </a:extLst>
          </p:cNvPr>
          <p:cNvSpPr/>
          <p:nvPr userDrawn="1"/>
        </p:nvSpPr>
        <p:spPr>
          <a:xfrm>
            <a:off x="11574570" y="6321730"/>
            <a:ext cx="382111" cy="3529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4B9FDA8-AD28-1C44-9876-4CC5C4F1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8800" y="6393600"/>
            <a:ext cx="381600" cy="365125"/>
          </a:xfrm>
        </p:spPr>
        <p:txBody>
          <a:bodyPr/>
          <a:lstStyle>
            <a:lvl1pPr>
              <a:defRPr sz="80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defRPr>
            </a:lvl1pPr>
          </a:lstStyle>
          <a:p>
            <a:fld id="{303A093A-7E6B-5C40-AA0D-E47B16434F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BCA65A-50F7-C54C-ADEF-A7C6F74A8F4C}"/>
              </a:ext>
            </a:extLst>
          </p:cNvPr>
          <p:cNvSpPr txBox="1"/>
          <p:nvPr userDrawn="1"/>
        </p:nvSpPr>
        <p:spPr>
          <a:xfrm>
            <a:off x="354611" y="6486804"/>
            <a:ext cx="324479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Copyright © 2019 | </a:t>
            </a:r>
            <a:r>
              <a:rPr lang="en-IN" sz="700" dirty="0">
                <a:solidFill>
                  <a:srgbClr val="2A97D4"/>
                </a:solidFill>
                <a:latin typeface="Montserrat" pitchFamily="2" charset="77"/>
                <a:cs typeface="Calibri"/>
              </a:rPr>
              <a:t>AGILE NETWORKS SYSTEMS </a:t>
            </a: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| All Rights Reserved</a:t>
            </a:r>
          </a:p>
        </p:txBody>
      </p:sp>
      <p:sp>
        <p:nvSpPr>
          <p:cNvPr id="10" name="object 23">
            <a:extLst>
              <a:ext uri="{FF2B5EF4-FFF2-40B4-BE49-F238E27FC236}">
                <a16:creationId xmlns:a16="http://schemas.microsoft.com/office/drawing/2014/main" id="{ACA76F71-0764-8D4F-8383-45ADF9A9B088}"/>
              </a:ext>
            </a:extLst>
          </p:cNvPr>
          <p:cNvSpPr/>
          <p:nvPr userDrawn="1"/>
        </p:nvSpPr>
        <p:spPr>
          <a:xfrm flipV="1">
            <a:off x="3599410" y="6515711"/>
            <a:ext cx="7507187" cy="61561"/>
          </a:xfrm>
          <a:custGeom>
            <a:avLst/>
            <a:gdLst/>
            <a:ahLst/>
            <a:cxnLst/>
            <a:rect l="l" t="t" r="r" b="b"/>
            <a:pathLst>
              <a:path w="7635875">
                <a:moveTo>
                  <a:pt x="0" y="0"/>
                </a:moveTo>
                <a:lnTo>
                  <a:pt x="7635748" y="0"/>
                </a:lnTo>
              </a:path>
            </a:pathLst>
          </a:custGeom>
          <a:ln w="63500" cap="rnd">
            <a:solidFill>
              <a:srgbClr val="032F6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50301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2">
            <a:extLst>
              <a:ext uri="{FF2B5EF4-FFF2-40B4-BE49-F238E27FC236}">
                <a16:creationId xmlns:a16="http://schemas.microsoft.com/office/drawing/2014/main" id="{69DF3153-7B4E-D04C-9D09-2B169610DB89}"/>
              </a:ext>
            </a:extLst>
          </p:cNvPr>
          <p:cNvSpPr/>
          <p:nvPr userDrawn="1"/>
        </p:nvSpPr>
        <p:spPr>
          <a:xfrm>
            <a:off x="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0C4089"/>
          </a:solidFill>
          <a:ln>
            <a:solidFill>
              <a:srgbClr val="032F6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685D4D-F593-A844-B514-18A16D2B51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0800" y="460800"/>
            <a:ext cx="10515600" cy="475200"/>
          </a:xfrm>
        </p:spPr>
        <p:txBody>
          <a:bodyPr>
            <a:normAutofit/>
          </a:bodyPr>
          <a:lstStyle>
            <a:lvl1pPr marL="12700" algn="l">
              <a:lnSpc>
                <a:spcPct val="100000"/>
              </a:lnSpc>
              <a:spcBef>
                <a:spcPts val="100"/>
              </a:spcBef>
              <a:defRPr sz="3000" b="0">
                <a:latin typeface="Montserrat" pitchFamily="2" charset="77"/>
              </a:defRPr>
            </a:lvl1pPr>
          </a:lstStyle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200" dirty="0">
                <a:solidFill>
                  <a:srgbClr val="FFFFFF"/>
                </a:solidFill>
                <a:latin typeface="Montserrat "/>
                <a:cs typeface="Calibri"/>
              </a:rPr>
              <a:t>LOREM </a:t>
            </a:r>
            <a:r>
              <a:rPr lang="en-IN" sz="3200" b="1" dirty="0">
                <a:solidFill>
                  <a:srgbClr val="5CCCFF"/>
                </a:solidFill>
                <a:latin typeface="Montserrat "/>
              </a:rPr>
              <a:t>IPSUM</a:t>
            </a:r>
            <a:endParaRPr lang="en-IN" sz="3200" b="1" dirty="0">
              <a:latin typeface="Montserrat "/>
              <a:cs typeface="Calibri"/>
            </a:endParaRPr>
          </a:p>
        </p:txBody>
      </p:sp>
      <p:sp>
        <p:nvSpPr>
          <p:cNvPr id="6" name="object 22">
            <a:extLst>
              <a:ext uri="{FF2B5EF4-FFF2-40B4-BE49-F238E27FC236}">
                <a16:creationId xmlns:a16="http://schemas.microsoft.com/office/drawing/2014/main" id="{26D0948F-97AA-AE45-9FBE-81BE3867D234}"/>
              </a:ext>
            </a:extLst>
          </p:cNvPr>
          <p:cNvSpPr/>
          <p:nvPr userDrawn="1"/>
        </p:nvSpPr>
        <p:spPr>
          <a:xfrm>
            <a:off x="11574570" y="6321730"/>
            <a:ext cx="382111" cy="35295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20">
            <a:extLst>
              <a:ext uri="{FF2B5EF4-FFF2-40B4-BE49-F238E27FC236}">
                <a16:creationId xmlns:a16="http://schemas.microsoft.com/office/drawing/2014/main" id="{38D33383-41A5-9544-80A2-DC7C35496992}"/>
              </a:ext>
            </a:extLst>
          </p:cNvPr>
          <p:cNvSpPr/>
          <p:nvPr userDrawn="1"/>
        </p:nvSpPr>
        <p:spPr>
          <a:xfrm>
            <a:off x="757936" y="1131472"/>
            <a:ext cx="485775" cy="0"/>
          </a:xfrm>
          <a:custGeom>
            <a:avLst/>
            <a:gdLst/>
            <a:ahLst/>
            <a:cxnLst/>
            <a:rect l="l" t="t" r="r" b="b"/>
            <a:pathLst>
              <a:path w="485775">
                <a:moveTo>
                  <a:pt x="0" y="0"/>
                </a:moveTo>
                <a:lnTo>
                  <a:pt x="485648" y="0"/>
                </a:lnTo>
              </a:path>
            </a:pathLst>
          </a:custGeom>
          <a:ln w="25400">
            <a:solidFill>
              <a:srgbClr val="019BE0"/>
            </a:solidFill>
          </a:ln>
        </p:spPr>
        <p:txBody>
          <a:bodyPr wrap="square" lIns="0" tIns="0" rIns="0" bIns="0" rtlCol="0"/>
          <a:lstStyle/>
          <a:p>
            <a:endParaRPr>
              <a:latin typeface="Montserrat" panose="00000500000000000000" pitchFamily="2" charset="0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4B9FDA8-AD28-1C44-9876-4CC5C4F10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8800" y="6393600"/>
            <a:ext cx="381600" cy="365125"/>
          </a:xfrm>
        </p:spPr>
        <p:txBody>
          <a:bodyPr/>
          <a:lstStyle>
            <a:lvl1pPr>
              <a:defRPr sz="80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defRPr>
            </a:lvl1pPr>
          </a:lstStyle>
          <a:p>
            <a:fld id="{303A093A-7E6B-5C40-AA0D-E47B16434F1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BCA65A-50F7-C54C-ADEF-A7C6F74A8F4C}"/>
              </a:ext>
            </a:extLst>
          </p:cNvPr>
          <p:cNvSpPr txBox="1"/>
          <p:nvPr userDrawn="1"/>
        </p:nvSpPr>
        <p:spPr>
          <a:xfrm>
            <a:off x="354611" y="6486804"/>
            <a:ext cx="324479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Copyright © 2019 | </a:t>
            </a:r>
            <a:r>
              <a:rPr lang="en-IN" sz="700" dirty="0">
                <a:solidFill>
                  <a:srgbClr val="2A97D4"/>
                </a:solidFill>
                <a:latin typeface="Montserrat" pitchFamily="2" charset="77"/>
                <a:cs typeface="Calibri"/>
              </a:rPr>
              <a:t>AGILE NETWORKS SYSTEMS </a:t>
            </a:r>
            <a:r>
              <a:rPr lang="en-IN" sz="700" dirty="0">
                <a:solidFill>
                  <a:schemeClr val="bg1">
                    <a:lumMod val="65000"/>
                  </a:schemeClr>
                </a:solidFill>
                <a:latin typeface="Montserrat" pitchFamily="2" charset="77"/>
              </a:rPr>
              <a:t>| All Rights Reserved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565913E-ABBA-A249-9151-5CD8CD454F8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30250" y="1308100"/>
            <a:ext cx="10515600" cy="4902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object 23">
            <a:extLst>
              <a:ext uri="{FF2B5EF4-FFF2-40B4-BE49-F238E27FC236}">
                <a16:creationId xmlns:a16="http://schemas.microsoft.com/office/drawing/2014/main" id="{ACA76F71-0764-8D4F-8383-45ADF9A9B088}"/>
              </a:ext>
            </a:extLst>
          </p:cNvPr>
          <p:cNvSpPr/>
          <p:nvPr userDrawn="1"/>
        </p:nvSpPr>
        <p:spPr>
          <a:xfrm flipV="1">
            <a:off x="3599410" y="6515711"/>
            <a:ext cx="7507187" cy="61561"/>
          </a:xfrm>
          <a:custGeom>
            <a:avLst/>
            <a:gdLst/>
            <a:ahLst/>
            <a:cxnLst/>
            <a:rect l="l" t="t" r="r" b="b"/>
            <a:pathLst>
              <a:path w="7635875">
                <a:moveTo>
                  <a:pt x="0" y="0"/>
                </a:moveTo>
                <a:lnTo>
                  <a:pt x="7635748" y="0"/>
                </a:lnTo>
              </a:path>
            </a:pathLst>
          </a:custGeom>
          <a:ln w="63500" cap="rnd">
            <a:solidFill>
              <a:srgbClr val="032F6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100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F1B5AE-A0E0-7944-9EEE-4B867D322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AACA2-EBE7-2940-BD6E-FB879B1941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4FFA5-7FC8-DB4A-9BD1-7D90CA0050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78245-AC4C-1C4F-86EC-80856CA93103}" type="datetime1">
              <a:rPr lang="en-GB" smtClean="0"/>
              <a:t>24/06/2020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C5FA4-1402-C44A-B2CE-785A8D37AA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3E2BF8-52D7-B647-80CD-779222631F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A093A-7E6B-5C40-AA0D-E47B16434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8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60" r:id="rId3"/>
    <p:sldLayoutId id="2147483661" r:id="rId4"/>
    <p:sldLayoutId id="2147483662" r:id="rId5"/>
    <p:sldLayoutId id="2147483664" r:id="rId6"/>
    <p:sldLayoutId id="2147483666" r:id="rId7"/>
    <p:sldLayoutId id="2147483665" r:id="rId8"/>
    <p:sldLayoutId id="2147483667" r:id="rId9"/>
    <p:sldLayoutId id="2147483668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B32DD-1252-CE4C-BCCF-14EC0960290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320412" y="661589"/>
            <a:ext cx="5670321" cy="475199"/>
          </a:xfrm>
        </p:spPr>
        <p:txBody>
          <a:bodyPr lIns="90000">
            <a:normAutofit fontScale="90000"/>
          </a:bodyPr>
          <a:lstStyle/>
          <a:p>
            <a:r>
              <a:rPr lang="en-US" dirty="0"/>
              <a:t>  Test Attachment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FC5418-B4A6-AB43-9BE8-4F358D0B2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A093A-7E6B-5C40-AA0D-E47B16434F1F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object 13">
            <a:extLst>
              <a:ext uri="{FF2B5EF4-FFF2-40B4-BE49-F238E27FC236}">
                <a16:creationId xmlns:a16="http://schemas.microsoft.com/office/drawing/2014/main" id="{D1529078-D0C5-D84C-AD63-39B451A55396}"/>
              </a:ext>
            </a:extLst>
          </p:cNvPr>
          <p:cNvSpPr/>
          <p:nvPr/>
        </p:nvSpPr>
        <p:spPr>
          <a:xfrm>
            <a:off x="9029700" y="1841119"/>
            <a:ext cx="2588260" cy="2505710"/>
          </a:xfrm>
          <a:custGeom>
            <a:avLst/>
            <a:gdLst/>
            <a:ahLst/>
            <a:cxnLst/>
            <a:rect l="l" t="t" r="r" b="b"/>
            <a:pathLst>
              <a:path w="2588259" h="2505710">
                <a:moveTo>
                  <a:pt x="0" y="2505455"/>
                </a:moveTo>
                <a:lnTo>
                  <a:pt x="2587752" y="2505455"/>
                </a:lnTo>
                <a:lnTo>
                  <a:pt x="2587752" y="0"/>
                </a:lnTo>
                <a:lnTo>
                  <a:pt x="0" y="0"/>
                </a:lnTo>
                <a:lnTo>
                  <a:pt x="0" y="2505455"/>
                </a:lnTo>
                <a:close/>
              </a:path>
            </a:pathLst>
          </a:custGeom>
          <a:solidFill>
            <a:srgbClr val="FF794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173D77AA-803A-5342-B53A-A244E1A5F83C}"/>
              </a:ext>
            </a:extLst>
          </p:cNvPr>
          <p:cNvSpPr/>
          <p:nvPr/>
        </p:nvSpPr>
        <p:spPr>
          <a:xfrm>
            <a:off x="4517135" y="1594318"/>
            <a:ext cx="0" cy="4087495"/>
          </a:xfrm>
          <a:custGeom>
            <a:avLst/>
            <a:gdLst/>
            <a:ahLst/>
            <a:cxnLst/>
            <a:rect l="l" t="t" r="r" b="b"/>
            <a:pathLst>
              <a:path h="4087495">
                <a:moveTo>
                  <a:pt x="0" y="0"/>
                </a:moveTo>
                <a:lnTo>
                  <a:pt x="0" y="4087367"/>
                </a:lnTo>
              </a:path>
            </a:pathLst>
          </a:custGeom>
          <a:ln w="635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20276642-E3ED-034F-BBBA-B3A9DB2BE4DA}"/>
              </a:ext>
            </a:extLst>
          </p:cNvPr>
          <p:cNvSpPr/>
          <p:nvPr/>
        </p:nvSpPr>
        <p:spPr>
          <a:xfrm>
            <a:off x="576072" y="3512810"/>
            <a:ext cx="7882255" cy="0"/>
          </a:xfrm>
          <a:custGeom>
            <a:avLst/>
            <a:gdLst/>
            <a:ahLst/>
            <a:cxnLst/>
            <a:rect l="l" t="t" r="r" b="b"/>
            <a:pathLst>
              <a:path w="7882255">
                <a:moveTo>
                  <a:pt x="7882128" y="0"/>
                </a:moveTo>
                <a:lnTo>
                  <a:pt x="0" y="0"/>
                </a:lnTo>
              </a:path>
            </a:pathLst>
          </a:custGeom>
          <a:ln w="635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7">
            <a:extLst>
              <a:ext uri="{FF2B5EF4-FFF2-40B4-BE49-F238E27FC236}">
                <a16:creationId xmlns:a16="http://schemas.microsoft.com/office/drawing/2014/main" id="{7782F60B-BC73-E04A-9C39-A65385D715A0}"/>
              </a:ext>
            </a:extLst>
          </p:cNvPr>
          <p:cNvSpPr txBox="1"/>
          <p:nvPr/>
        </p:nvSpPr>
        <p:spPr>
          <a:xfrm>
            <a:off x="563372" y="1665765"/>
            <a:ext cx="3592195" cy="727507"/>
          </a:xfrm>
          <a:prstGeom prst="rect">
            <a:avLst/>
          </a:prstGeom>
        </p:spPr>
        <p:txBody>
          <a:bodyPr vert="horz" wrap="square" lIns="0" tIns="122555" rIns="0" bIns="0" rtlCol="0">
            <a:spAutoFit/>
          </a:bodyPr>
          <a:lstStyle/>
          <a:p>
            <a:pPr marL="184150" marR="5080" indent="-171450" algn="just">
              <a:lnSpc>
                <a:spcPct val="116700"/>
              </a:lnSpc>
              <a:spcBef>
                <a:spcPts val="310"/>
              </a:spcBef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FFFFFF"/>
              </a:solidFill>
              <a:latin typeface="Montserrat "/>
              <a:cs typeface="Verdana"/>
            </a:endParaRPr>
          </a:p>
          <a:p>
            <a:pPr marL="184150" marR="5080" indent="-171450" algn="just">
              <a:lnSpc>
                <a:spcPct val="116700"/>
              </a:lnSpc>
              <a:spcBef>
                <a:spcPts val="310"/>
              </a:spcBef>
              <a:buFont typeface="Arial" panose="020B0604020202020204" pitchFamily="34" charset="0"/>
              <a:buChar char="•"/>
            </a:pPr>
            <a:endParaRPr lang="en-GB" sz="1000" dirty="0">
              <a:solidFill>
                <a:srgbClr val="FFFFFF"/>
              </a:solidFill>
              <a:latin typeface="Montserrat "/>
              <a:cs typeface="Verdana"/>
            </a:endParaRPr>
          </a:p>
          <a:p>
            <a:pPr marL="184150" marR="5080" indent="-171450" algn="just">
              <a:lnSpc>
                <a:spcPct val="116700"/>
              </a:lnSpc>
              <a:spcBef>
                <a:spcPts val="310"/>
              </a:spcBef>
              <a:buFont typeface="Arial" panose="020B0604020202020204" pitchFamily="34" charset="0"/>
              <a:buChar char="•"/>
            </a:pPr>
            <a:endParaRPr sz="1000" dirty="0">
              <a:latin typeface="Montserrat "/>
              <a:cs typeface="Verdana"/>
            </a:endParaRPr>
          </a:p>
        </p:txBody>
      </p:sp>
      <p:sp>
        <p:nvSpPr>
          <p:cNvPr id="12" name="object 11">
            <a:extLst>
              <a:ext uri="{FF2B5EF4-FFF2-40B4-BE49-F238E27FC236}">
                <a16:creationId xmlns:a16="http://schemas.microsoft.com/office/drawing/2014/main" id="{696B3475-6FE7-1C42-894B-B477BFBA0807}"/>
              </a:ext>
            </a:extLst>
          </p:cNvPr>
          <p:cNvSpPr/>
          <p:nvPr/>
        </p:nvSpPr>
        <p:spPr>
          <a:xfrm>
            <a:off x="4112432" y="3194475"/>
            <a:ext cx="730250" cy="730250"/>
          </a:xfrm>
          <a:custGeom>
            <a:avLst/>
            <a:gdLst/>
            <a:ahLst/>
            <a:cxnLst/>
            <a:rect l="l" t="t" r="r" b="b"/>
            <a:pathLst>
              <a:path w="730250" h="730250">
                <a:moveTo>
                  <a:pt x="364921" y="0"/>
                </a:moveTo>
                <a:lnTo>
                  <a:pt x="315405" y="3331"/>
                </a:lnTo>
                <a:lnTo>
                  <a:pt x="267912" y="13034"/>
                </a:lnTo>
                <a:lnTo>
                  <a:pt x="222879" y="28676"/>
                </a:lnTo>
                <a:lnTo>
                  <a:pt x="180740" y="49820"/>
                </a:lnTo>
                <a:lnTo>
                  <a:pt x="141930" y="76033"/>
                </a:lnTo>
                <a:lnTo>
                  <a:pt x="106884" y="106880"/>
                </a:lnTo>
                <a:lnTo>
                  <a:pt x="76037" y="141925"/>
                </a:lnTo>
                <a:lnTo>
                  <a:pt x="49823" y="180735"/>
                </a:lnTo>
                <a:lnTo>
                  <a:pt x="28677" y="222874"/>
                </a:lnTo>
                <a:lnTo>
                  <a:pt x="13035" y="267908"/>
                </a:lnTo>
                <a:lnTo>
                  <a:pt x="3331" y="315402"/>
                </a:lnTo>
                <a:lnTo>
                  <a:pt x="0" y="364921"/>
                </a:lnTo>
                <a:lnTo>
                  <a:pt x="3331" y="414438"/>
                </a:lnTo>
                <a:lnTo>
                  <a:pt x="13035" y="461930"/>
                </a:lnTo>
                <a:lnTo>
                  <a:pt x="28677" y="506963"/>
                </a:lnTo>
                <a:lnTo>
                  <a:pt x="49823" y="549102"/>
                </a:lnTo>
                <a:lnTo>
                  <a:pt x="76037" y="587912"/>
                </a:lnTo>
                <a:lnTo>
                  <a:pt x="106884" y="622958"/>
                </a:lnTo>
                <a:lnTo>
                  <a:pt x="141930" y="653806"/>
                </a:lnTo>
                <a:lnTo>
                  <a:pt x="180740" y="680020"/>
                </a:lnTo>
                <a:lnTo>
                  <a:pt x="222879" y="701165"/>
                </a:lnTo>
                <a:lnTo>
                  <a:pt x="267912" y="716807"/>
                </a:lnTo>
                <a:lnTo>
                  <a:pt x="315405" y="726512"/>
                </a:lnTo>
                <a:lnTo>
                  <a:pt x="364921" y="729843"/>
                </a:lnTo>
                <a:lnTo>
                  <a:pt x="414438" y="726512"/>
                </a:lnTo>
                <a:lnTo>
                  <a:pt x="461930" y="716807"/>
                </a:lnTo>
                <a:lnTo>
                  <a:pt x="506963" y="701165"/>
                </a:lnTo>
                <a:lnTo>
                  <a:pt x="549102" y="680020"/>
                </a:lnTo>
                <a:lnTo>
                  <a:pt x="587912" y="653806"/>
                </a:lnTo>
                <a:lnTo>
                  <a:pt x="622958" y="622958"/>
                </a:lnTo>
                <a:lnTo>
                  <a:pt x="653806" y="587912"/>
                </a:lnTo>
                <a:lnTo>
                  <a:pt x="680020" y="549102"/>
                </a:lnTo>
                <a:lnTo>
                  <a:pt x="701165" y="506963"/>
                </a:lnTo>
                <a:lnTo>
                  <a:pt x="716807" y="461930"/>
                </a:lnTo>
                <a:lnTo>
                  <a:pt x="726512" y="414438"/>
                </a:lnTo>
                <a:lnTo>
                  <a:pt x="729843" y="364921"/>
                </a:lnTo>
                <a:lnTo>
                  <a:pt x="726512" y="315402"/>
                </a:lnTo>
                <a:lnTo>
                  <a:pt x="716807" y="267908"/>
                </a:lnTo>
                <a:lnTo>
                  <a:pt x="701165" y="222874"/>
                </a:lnTo>
                <a:lnTo>
                  <a:pt x="680020" y="180735"/>
                </a:lnTo>
                <a:lnTo>
                  <a:pt x="653806" y="141925"/>
                </a:lnTo>
                <a:lnTo>
                  <a:pt x="622958" y="106880"/>
                </a:lnTo>
                <a:lnTo>
                  <a:pt x="587912" y="76033"/>
                </a:lnTo>
                <a:lnTo>
                  <a:pt x="549102" y="49820"/>
                </a:lnTo>
                <a:lnTo>
                  <a:pt x="506963" y="28676"/>
                </a:lnTo>
                <a:lnTo>
                  <a:pt x="461930" y="13034"/>
                </a:lnTo>
                <a:lnTo>
                  <a:pt x="414438" y="3331"/>
                </a:lnTo>
                <a:lnTo>
                  <a:pt x="364921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2">
            <a:extLst>
              <a:ext uri="{FF2B5EF4-FFF2-40B4-BE49-F238E27FC236}">
                <a16:creationId xmlns:a16="http://schemas.microsoft.com/office/drawing/2014/main" id="{A5FAB57F-6F37-FE4A-A496-6E03230B79A4}"/>
              </a:ext>
            </a:extLst>
          </p:cNvPr>
          <p:cNvSpPr/>
          <p:nvPr/>
        </p:nvSpPr>
        <p:spPr>
          <a:xfrm>
            <a:off x="4286300" y="3356001"/>
            <a:ext cx="382117" cy="35294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87B95C-8B5D-9041-A24C-5D079C6F0A34}"/>
              </a:ext>
            </a:extLst>
          </p:cNvPr>
          <p:cNvSpPr/>
          <p:nvPr/>
        </p:nvSpPr>
        <p:spPr>
          <a:xfrm>
            <a:off x="9237365" y="2041922"/>
            <a:ext cx="2172929" cy="210410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33909E-51B2-CB41-A7EC-4A65E22C6A5C}"/>
              </a:ext>
            </a:extLst>
          </p:cNvPr>
          <p:cNvSpPr txBox="1"/>
          <p:nvPr/>
        </p:nvSpPr>
        <p:spPr>
          <a:xfrm>
            <a:off x="9945756" y="3028405"/>
            <a:ext cx="7561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>
                <a:solidFill>
                  <a:schemeClr val="bg1"/>
                </a:solidFill>
                <a:latin typeface="Montserrat "/>
              </a:rPr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591266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1254</TotalTime>
  <Words>5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Montserrat Medium</vt:lpstr>
      <vt:lpstr>Montserrat </vt:lpstr>
      <vt:lpstr>Montserrat</vt:lpstr>
      <vt:lpstr>Office Theme</vt:lpstr>
      <vt:lpstr>  Test Attachment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Gary Brooks</dc:creator>
  <cp:lastModifiedBy>Mahesh Vaddegani</cp:lastModifiedBy>
  <cp:revision>42</cp:revision>
  <dcterms:created xsi:type="dcterms:W3CDTF">2019-02-08T12:08:05Z</dcterms:created>
  <dcterms:modified xsi:type="dcterms:W3CDTF">2020-06-24T08:09:08Z</dcterms:modified>
</cp:coreProperties>
</file>

<file path=docProps/thumbnail.jpeg>
</file>